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57" r:id="rId3"/>
    <p:sldId id="259" r:id="rId4"/>
    <p:sldId id="260" r:id="rId5"/>
    <p:sldId id="269" r:id="rId6"/>
    <p:sldId id="261" r:id="rId7"/>
    <p:sldId id="263" r:id="rId8"/>
    <p:sldId id="264" r:id="rId9"/>
    <p:sldId id="265" r:id="rId10"/>
    <p:sldId id="262" r:id="rId11"/>
    <p:sldId id="270" r:id="rId12"/>
    <p:sldId id="266" r:id="rId13"/>
    <p:sldId id="271" r:id="rId14"/>
    <p:sldId id="267" r:id="rId15"/>
    <p:sldId id="268" r:id="rId16"/>
    <p:sldId id="272" r:id="rId17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CC3300"/>
    <a:srgbClr val="669900"/>
    <a:srgbClr val="70D475"/>
    <a:srgbClr val="A6F8BF"/>
    <a:srgbClr val="33CC33"/>
    <a:srgbClr val="777777"/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3" autoAdjust="0"/>
    <p:restoredTop sz="94614" autoAdjust="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4B746264-6CA4-4CAA-909D-C29D46B71C29}" type="datetimeFigureOut">
              <a:rPr lang="hr-HR"/>
              <a:pPr>
                <a:defRPr/>
              </a:pPr>
              <a:t>11.5.2011</a:t>
            </a:fld>
            <a:endParaRPr lang="hr-HR"/>
          </a:p>
        </p:txBody>
      </p:sp>
      <p:sp>
        <p:nvSpPr>
          <p:cNvPr id="133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 smtClean="0"/>
              <a:t>Click to edit Master text styles</a:t>
            </a:r>
          </a:p>
          <a:p>
            <a:pPr lvl="1"/>
            <a:r>
              <a:rPr lang="hr-HR" noProof="0" smtClean="0"/>
              <a:t>Second level</a:t>
            </a:r>
          </a:p>
          <a:p>
            <a:pPr lvl="2"/>
            <a:r>
              <a:rPr lang="hr-HR" noProof="0" smtClean="0"/>
              <a:t>Third level</a:t>
            </a:r>
          </a:p>
          <a:p>
            <a:pPr lvl="3"/>
            <a:r>
              <a:rPr lang="hr-HR" noProof="0" smtClean="0"/>
              <a:t>Fourth level</a:t>
            </a:r>
          </a:p>
          <a:p>
            <a:pPr lvl="4"/>
            <a:r>
              <a:rPr lang="hr-HR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D8E76798-E60E-4AE1-883C-F631B2AF476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704F8-5A9A-411C-B46F-5EEE07CEDB8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E21D4-FB0E-4D09-A23D-29DA2E901FF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B060D-65ED-46BC-9E0E-625195C033C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578FE-1F6E-4699-A3BB-804B28E75EB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E146E-82C7-45F0-ACA5-3C4A2ABAF63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88AD5-D331-4C19-A2E3-4F16BB8C8D5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516A9-17E1-4705-890D-9F2AF9EB154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FB3C8-6D37-4315-B0EC-A9354DEE80D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BA867-49BE-4700-BD8C-B0D627937F4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04FB2-1B3B-46D6-A7FE-A76A45B2CC2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C2B47-AF06-4894-8DD3-ADD13D72EF8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F31DA-4B6C-42FA-B489-93A776579A5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2C6F7-86A4-413B-A7BC-B0B401CBEFC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8DFE1-6F57-4624-A2DB-72BB3750514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3EF10-2F5F-42DD-8EEA-C80270E0F04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/>
          <a:lstStyle/>
          <a:p>
            <a:r>
              <a:rPr lang="hr-HR" sz="2800" i="1" dirty="0" smtClean="0">
                <a:solidFill>
                  <a:srgbClr val="FF0000"/>
                </a:solidFill>
                <a:latin typeface="Comic Sans MS" pitchFamily="66" charset="0"/>
              </a:rPr>
              <a:t>JELAČIĆEVI  DVORI – KRAPINA - HUŠNJAKOVO</a:t>
            </a:r>
            <a:br>
              <a:rPr lang="hr-HR" sz="2800" i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hr-HR" sz="2800" i="1" dirty="0" smtClean="0">
                <a:solidFill>
                  <a:srgbClr val="FF0000"/>
                </a:solidFill>
                <a:latin typeface="Comic Sans MS" pitchFamily="66" charset="0"/>
              </a:rPr>
              <a:t>6.05. 2011. – 3. razredi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8868"/>
            <a:ext cx="8229600" cy="369729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hr-HR" dirty="0" smtClean="0">
                <a:solidFill>
                  <a:schemeClr val="accent2"/>
                </a:solidFill>
                <a:latin typeface="Comic Sans MS" pitchFamily="66" charset="0"/>
              </a:rPr>
              <a:t> Stigao je petak, dan za izlet.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solidFill>
                  <a:schemeClr val="accent2"/>
                </a:solidFill>
                <a:latin typeface="Comic Sans MS" pitchFamily="66" charset="0"/>
              </a:rPr>
              <a:t>Krenuli smo u obilazak Hrvatskog zagorja.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solidFill>
                  <a:schemeClr val="accent2"/>
                </a:solidFill>
                <a:latin typeface="Comic Sans MS" pitchFamily="66" charset="0"/>
              </a:rPr>
              <a:t>Prvo smo obišli Jelačićeve dvore u Zaprešiću.</a:t>
            </a:r>
            <a:endParaRPr lang="hr-HR" dirty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1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750131" y="1506893"/>
            <a:ext cx="5786478" cy="3857652"/>
          </a:xfrm>
        </p:spPr>
      </p:pic>
      <p:pic>
        <p:nvPicPr>
          <p:cNvPr id="6" name="Picture 5" descr="IMG_21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03979" y="1589467"/>
            <a:ext cx="5893611" cy="392907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1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218" y="428604"/>
            <a:ext cx="8358245" cy="55721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1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7715304" cy="5143536"/>
          </a:xfrm>
        </p:spPr>
      </p:pic>
      <p:sp>
        <p:nvSpPr>
          <p:cNvPr id="5" name="TextBox 4"/>
          <p:cNvSpPr txBox="1"/>
          <p:nvPr/>
        </p:nvSpPr>
        <p:spPr>
          <a:xfrm>
            <a:off x="500034" y="5643578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000" dirty="0" smtClean="0">
                <a:solidFill>
                  <a:schemeClr val="accent2"/>
                </a:solidFill>
                <a:latin typeface="Comic Sans MS" pitchFamily="66" charset="0"/>
              </a:rPr>
              <a:t>Vrijeme za ručak.</a:t>
            </a:r>
            <a:endParaRPr lang="hr-HR" sz="2000" dirty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21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330857" cy="555390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Font typeface="Wingdings" pitchFamily="2" charset="2"/>
              <a:buChar char="Ø"/>
            </a:pPr>
            <a:r>
              <a:rPr lang="hr-HR" sz="1800" dirty="0" smtClean="0">
                <a:latin typeface="Comic Sans MS" pitchFamily="66" charset="0"/>
              </a:rPr>
              <a:t> </a:t>
            </a:r>
            <a:r>
              <a:rPr lang="hr-HR" sz="2000" dirty="0" smtClean="0">
                <a:solidFill>
                  <a:schemeClr val="accent2"/>
                </a:solidFill>
                <a:latin typeface="Comic Sans MS" pitchFamily="66" charset="0"/>
              </a:rPr>
              <a:t>Naš izlet je završio igrom. Naučila sam  puno o povijesti  Hrvatske. Na izletu mi je bilo super.</a:t>
            </a:r>
            <a:endParaRPr lang="hr-HR" sz="20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IMG_21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1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8439181" cy="5626121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1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390" y="500820"/>
            <a:ext cx="8438014" cy="562534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85728"/>
            <a:ext cx="8686800" cy="1571636"/>
          </a:xfrm>
        </p:spPr>
        <p:txBody>
          <a:bodyPr/>
          <a:lstStyle/>
          <a:p>
            <a:pPr eaLnBrk="1" hangingPunct="1"/>
            <a:r>
              <a:rPr lang="hr-HR" sz="24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/>
            </a:r>
            <a:br>
              <a:rPr lang="hr-HR" sz="24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hr-HR" sz="24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/>
            </a:r>
            <a:br>
              <a:rPr lang="hr-HR" sz="24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hr-HR" sz="2400" dirty="0" smtClean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hr-HR" sz="2400" dirty="0" smtClean="0">
                <a:solidFill>
                  <a:schemeClr val="tx2"/>
                </a:solidFill>
                <a:latin typeface="Comic Sans MS" pitchFamily="66" charset="0"/>
              </a:rPr>
            </a:br>
            <a:endParaRPr lang="hr-HR" sz="2400" dirty="0" smtClean="0">
              <a:latin typeface="Comic Sans MS" pitchFamily="66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4357694"/>
            <a:ext cx="8572560" cy="164307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hr-HR" sz="24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Naučila sam  da se ban Josip Jelačić prvi protivio Mađarima. Htio je da se u Hrvatskoj govori samo hrvatskim </a:t>
            </a:r>
            <a:r>
              <a:rPr lang="hr-HR" sz="24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jezikom. Ukinuo je kmetstvo i sazvao izbore za Hrvatski sabor.</a:t>
            </a:r>
            <a:endParaRPr lang="hr-HR" sz="2400" dirty="0" smtClean="0">
              <a:solidFill>
                <a:schemeClr val="accent2"/>
              </a:solidFill>
            </a:endParaRPr>
          </a:p>
        </p:txBody>
      </p:sp>
      <p:pic>
        <p:nvPicPr>
          <p:cNvPr id="2053" name="Picture 5" descr="D:\Documents and Settings\KSENIJA I OSTALE\My Documents\My Pictures\2011_05_06 IZLET KRAPINA\IMG_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5635295" cy="378621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1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7215238" cy="4810159"/>
          </a:xfrm>
        </p:spPr>
      </p:pic>
      <p:sp>
        <p:nvSpPr>
          <p:cNvPr id="5" name="TextBox 4"/>
          <p:cNvSpPr txBox="1"/>
          <p:nvPr/>
        </p:nvSpPr>
        <p:spPr>
          <a:xfrm>
            <a:off x="428596" y="5429264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000" dirty="0" smtClean="0">
                <a:solidFill>
                  <a:schemeClr val="accent2"/>
                </a:solidFill>
              </a:rPr>
              <a:t>Josip Jelačić potiče iz plemićke obitelji . Pokopan je u obiteljskoj grobnici na svom imanju.</a:t>
            </a:r>
            <a:endParaRPr lang="hr-HR" sz="2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1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4214842" cy="2809895"/>
          </a:xfrm>
        </p:spPr>
      </p:pic>
      <p:pic>
        <p:nvPicPr>
          <p:cNvPr id="5" name="Picture 4" descr="IMG_2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643314"/>
            <a:ext cx="4286247" cy="2857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3504" y="785794"/>
            <a:ext cx="3357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hr-HR" sz="1600" dirty="0" smtClean="0">
                <a:solidFill>
                  <a:schemeClr val="accent2"/>
                </a:solidFill>
                <a:latin typeface="Comic Sans MS" pitchFamily="66" charset="0"/>
              </a:rPr>
              <a:t>Kratki odmor šetnja i igra.</a:t>
            </a:r>
            <a:endParaRPr lang="hr-HR" sz="1600" dirty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1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643998" cy="5762666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71726" cy="796908"/>
          </a:xfrm>
        </p:spPr>
        <p:txBody>
          <a:bodyPr/>
          <a:lstStyle/>
          <a:p>
            <a:r>
              <a:rPr lang="hr-HR" sz="2400" dirty="0" smtClean="0">
                <a:solidFill>
                  <a:srgbClr val="FF0000"/>
                </a:solidFill>
                <a:latin typeface="Comic Sans MS" pitchFamily="66" charset="0"/>
              </a:rPr>
              <a:t>KRAPINA</a:t>
            </a:r>
            <a:endParaRPr lang="hr-HR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hr-HR" sz="2800" dirty="0" smtClean="0">
                <a:solidFill>
                  <a:schemeClr val="accent2"/>
                </a:solidFill>
              </a:rPr>
              <a:t>Krapina je dobila ime po Krapu (  nekada ime ribe šaran ) koji su plivali u rijeci Krapini i Krapinčici u davno doba.</a:t>
            </a:r>
          </a:p>
          <a:p>
            <a:pPr>
              <a:buFont typeface="Wingdings" pitchFamily="2" charset="2"/>
              <a:buChar char="Ø"/>
            </a:pPr>
            <a:r>
              <a:rPr lang="hr-HR" sz="2800" dirty="0" smtClean="0">
                <a:solidFill>
                  <a:schemeClr val="accent2"/>
                </a:solidFill>
              </a:rPr>
              <a:t>U Hrvatskom zagorju ima puno coprnica </a:t>
            </a:r>
          </a:p>
          <a:p>
            <a:pPr>
              <a:buNone/>
            </a:pPr>
            <a:r>
              <a:rPr lang="hr-HR" sz="2800" dirty="0" smtClean="0">
                <a:solidFill>
                  <a:schemeClr val="accent2"/>
                </a:solidFill>
              </a:rPr>
              <a:t>( vještica ) – kad žele poletjeti na svojoj metli kažu: “ Ni o kamen , ni o drvo, već gdje su ostale .” – barem nam je tako pričao vodič Goran. </a:t>
            </a:r>
          </a:p>
          <a:p>
            <a:pPr>
              <a:buFont typeface="Wingdings" pitchFamily="2" charset="2"/>
              <a:buChar char="Ø"/>
            </a:pPr>
            <a:r>
              <a:rPr lang="hr-HR" sz="2800" dirty="0" smtClean="0">
                <a:solidFill>
                  <a:schemeClr val="accent2"/>
                </a:solidFill>
              </a:rPr>
              <a:t> Vodič nam je pričao i o Ljudevitu Gaju hrvatskom političaru, jezikoslovcu, ideologu, novinaru i književniku koji je rođen u Krapini.</a:t>
            </a:r>
            <a:endParaRPr lang="hr-HR"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1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972056" cy="3314704"/>
          </a:xfrm>
        </p:spPr>
      </p:pic>
      <p:pic>
        <p:nvPicPr>
          <p:cNvPr id="5" name="Picture 4" descr="IMG_21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3286124"/>
            <a:ext cx="5072066" cy="33813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hr-HR" dirty="0" smtClean="0">
                <a:solidFill>
                  <a:schemeClr val="accent2"/>
                </a:solidFill>
              </a:rPr>
              <a:t>Posjetili smo muzej na Hušnjakovom brijegu. 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solidFill>
                  <a:schemeClr val="accent2"/>
                </a:solidFill>
              </a:rPr>
              <a:t>Dragutin Gorjanović Kramberger je 1899. godine posjetio nalazište na Hušnjakovom brijegu kako bi proučio ostatke kostiju koji su tamo pronađeni.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solidFill>
                  <a:schemeClr val="accent2"/>
                </a:solidFill>
              </a:rPr>
              <a:t>Praljudi su se pojavili u Kvartaru. Znali su se služiti kopljem. Bili su mnogo jači od nas. Živjeli su u ledenom dobu. Bili su vrlo znatiželjni i agresivni. Trebalo im je duže da iskoriste mozak, ali su uspjeli.</a:t>
            </a:r>
            <a:endParaRPr lang="hr-HR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498475"/>
            <a:ext cx="8229600" cy="54864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274</Words>
  <Application>Microsoft PowerPoint</Application>
  <PresentationFormat>On-screen Show (4:3)</PresentationFormat>
  <Paragraphs>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Edwardian Script ITC</vt:lpstr>
      <vt:lpstr>Times New Roman</vt:lpstr>
      <vt:lpstr>Default Design</vt:lpstr>
      <vt:lpstr>JELAČIĆEVI  DVORI – KRAPINA - HUŠNJAKOVO 6.05. 2011. – 3. razredi</vt:lpstr>
      <vt:lpstr>   </vt:lpstr>
      <vt:lpstr>Slide 3</vt:lpstr>
      <vt:lpstr>Slide 4</vt:lpstr>
      <vt:lpstr>Slide 5</vt:lpstr>
      <vt:lpstr>KRAPINA</vt:lpstr>
      <vt:lpstr>Slide 7</vt:lpstr>
      <vt:lpstr>Slide 8</vt:lpstr>
      <vt:lpstr>Slide 9</vt:lpstr>
      <vt:lpstr>Slide 10</vt:lpstr>
      <vt:lpstr>Slide 11</vt:lpstr>
      <vt:lpstr>Slide 12</vt:lpstr>
      <vt:lpstr>Slide 13</vt:lpstr>
      <vt:lpstr> Naš izlet je završio igrom. Naučila sam  puno o povijesti  Hrvatske. Na izletu mi je bilo super.</vt:lpstr>
      <vt:lpstr>Slide 15</vt:lpstr>
      <vt:lpstr>Slide 16</vt:lpstr>
    </vt:vector>
  </TitlesOfParts>
  <Company>dom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Stojic</dc:creator>
  <cp:lastModifiedBy>KOMP</cp:lastModifiedBy>
  <cp:revision>57</cp:revision>
  <dcterms:created xsi:type="dcterms:W3CDTF">2009-02-21T07:57:21Z</dcterms:created>
  <dcterms:modified xsi:type="dcterms:W3CDTF">2011-05-11T12:55:35Z</dcterms:modified>
</cp:coreProperties>
</file>